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1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9A9959-66DC-4A0F-9191-FD35B00D448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7DC0D3-645E-4CD7-9216-60FEA89FC2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www.elpuntvalles.com/index.php?option=com_tags&amp;view=tag&amp;id%5b0%5d=2&amp;id%5b1%5d=3&amp;id%5b2%5d=4&amp;id%5b3%5d=5&amp;id%5b4%5d=7&amp;Itemid=527&amp;lang=ca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28926" y="357166"/>
            <a:ext cx="5612160" cy="4511994"/>
          </a:xfrm>
        </p:spPr>
        <p:txBody>
          <a:bodyPr>
            <a:normAutofit/>
          </a:bodyPr>
          <a:lstStyle/>
          <a:p>
            <a:pPr algn="ctr"/>
            <a:r>
              <a:rPr lang="ca-ES" sz="3200" dirty="0" smtClean="0"/>
              <a:t> V CONCURS DE POSTALS </a:t>
            </a:r>
            <a:br>
              <a:rPr lang="ca-ES" sz="3200" dirty="0" smtClean="0"/>
            </a:br>
            <a:r>
              <a:rPr lang="ca-ES" sz="3200" dirty="0" smtClean="0"/>
              <a:t>NADALENQUES 2018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/>
            </a:r>
            <a:br>
              <a:rPr lang="ca-ES" dirty="0" smtClean="0"/>
            </a:br>
            <a:r>
              <a:rPr lang="ca-ES" sz="2200" dirty="0" smtClean="0"/>
              <a:t>premis:</a:t>
            </a:r>
            <a:br>
              <a:rPr lang="ca-ES" sz="2200" dirty="0" smtClean="0"/>
            </a:br>
            <a:r>
              <a:rPr lang="ca-ES" sz="2200" dirty="0"/>
              <a:t>P</a:t>
            </a:r>
            <a:r>
              <a:rPr lang="ca-ES" sz="2200" dirty="0" smtClean="0"/>
              <a:t>ublicació de la postal guanyadora </a:t>
            </a:r>
            <a:br>
              <a:rPr lang="ca-ES" sz="2200" dirty="0" smtClean="0"/>
            </a:br>
            <a:r>
              <a:rPr lang="ca-ES" sz="2200" dirty="0" smtClean="0"/>
              <a:t>a la pàgina web del centre </a:t>
            </a:r>
            <a:br>
              <a:rPr lang="ca-ES" sz="2200" dirty="0" smtClean="0"/>
            </a:br>
            <a:r>
              <a:rPr lang="ca-ES" sz="2200" dirty="0" smtClean="0"/>
              <a:t>i </a:t>
            </a:r>
            <a:br>
              <a:rPr lang="ca-ES" sz="2200" dirty="0" smtClean="0"/>
            </a:br>
            <a:r>
              <a:rPr lang="ca-ES" sz="2200" dirty="0" smtClean="0"/>
              <a:t>altres premis</a:t>
            </a:r>
            <a:br>
              <a:rPr lang="ca-ES" sz="2200" dirty="0" smtClean="0"/>
            </a:br>
            <a:endParaRPr lang="ca-ES" sz="2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71800" y="4437112"/>
            <a:ext cx="5688632" cy="1944216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ca-ES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Lliurament fins al 18/12/20178a secretaria.</a:t>
            </a:r>
          </a:p>
          <a:p>
            <a:r>
              <a:rPr lang="ca-ES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Obert a tot l’alumnat</a:t>
            </a:r>
          </a:p>
          <a:p>
            <a:endParaRPr lang="ca-ES" sz="1400" dirty="0" smtClean="0"/>
          </a:p>
          <a:p>
            <a:endParaRPr lang="ca-ES" sz="1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476672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</a:rPr>
              <a:t>INSTITUT MONTSERRAT MIRÓ I VILÀ</a:t>
            </a:r>
            <a:endParaRPr lang="es-E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512" y="4077072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400" dirty="0" smtClean="0"/>
          </a:p>
          <a:p>
            <a:endParaRPr lang="ca-ES" sz="1400" dirty="0" smtClean="0"/>
          </a:p>
          <a:p>
            <a:endParaRPr lang="ca-ES" sz="1400" dirty="0" smtClean="0"/>
          </a:p>
          <a:p>
            <a:endParaRPr lang="ca-ES" sz="1400" dirty="0" smtClean="0"/>
          </a:p>
          <a:p>
            <a:endParaRPr lang="ca-ES" sz="1400" dirty="0" smtClean="0"/>
          </a:p>
          <a:p>
            <a:endParaRPr lang="ca-ES" sz="1400" dirty="0" smtClean="0"/>
          </a:p>
          <a:p>
            <a:r>
              <a:rPr lang="ca-ES" sz="1400" dirty="0" smtClean="0"/>
              <a:t>Requisits: </a:t>
            </a:r>
          </a:p>
          <a:p>
            <a:r>
              <a:rPr lang="ca-ES" sz="1400" dirty="0" smtClean="0"/>
              <a:t>Format A5 (mig foli)</a:t>
            </a:r>
          </a:p>
          <a:p>
            <a:endParaRPr lang="ca-ES" sz="1400" dirty="0" smtClean="0"/>
          </a:p>
          <a:p>
            <a:r>
              <a:rPr lang="ca-ES" sz="1400" dirty="0" smtClean="0"/>
              <a:t>Dubtes: </a:t>
            </a:r>
          </a:p>
          <a:p>
            <a:r>
              <a:rPr lang="ca-ES" sz="1400" dirty="0" smtClean="0"/>
              <a:t>Ofèlia Rosés, Eva Jiménez i Secretaria.</a:t>
            </a:r>
            <a:endParaRPr lang="ca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28926" y="344511"/>
            <a:ext cx="5612160" cy="1284289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ü"/>
            </a:pPr>
            <a:r>
              <a:rPr lang="ca-ES" sz="3200" dirty="0" smtClean="0"/>
              <a:t> PREMIS:</a:t>
            </a:r>
            <a:br>
              <a:rPr lang="ca-ES" sz="3200" dirty="0" smtClean="0"/>
            </a:br>
            <a:r>
              <a:rPr lang="ca-ES" sz="1800" dirty="0" smtClean="0"/>
              <a:t/>
            </a:r>
            <a:br>
              <a:rPr lang="ca-ES" sz="1800" dirty="0" smtClean="0"/>
            </a:br>
            <a:r>
              <a:rPr lang="ca-ES" sz="1800" dirty="0" smtClean="0"/>
              <a:t/>
            </a:r>
            <a:br>
              <a:rPr lang="ca-ES" sz="1800" dirty="0" smtClean="0"/>
            </a:br>
            <a:endParaRPr lang="ca-ES" sz="1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92546" y="4336070"/>
            <a:ext cx="5616296" cy="1944216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ca-ES" sz="1400" dirty="0" smtClean="0"/>
          </a:p>
          <a:p>
            <a:endParaRPr lang="ca-ES" sz="1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476672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</a:rPr>
              <a:t>INSTITUT MONTSERRAT MIRÓ I VILÀ</a:t>
            </a:r>
            <a:endParaRPr lang="es-E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512" y="4077072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400" dirty="0" smtClean="0"/>
          </a:p>
          <a:p>
            <a:endParaRPr lang="ca-ES" sz="1400" dirty="0" smtClean="0"/>
          </a:p>
          <a:p>
            <a:endParaRPr lang="ca-ES" sz="1400" dirty="0" smtClean="0"/>
          </a:p>
          <a:p>
            <a:endParaRPr lang="ca-ES" sz="1400" dirty="0" smtClean="0"/>
          </a:p>
          <a:p>
            <a:endParaRPr lang="ca-ES" sz="1400" dirty="0" smtClean="0"/>
          </a:p>
          <a:p>
            <a:endParaRPr lang="ca-ES" sz="1400" dirty="0" smtClean="0"/>
          </a:p>
          <a:p>
            <a:r>
              <a:rPr lang="ca-ES" sz="1400" dirty="0" smtClean="0"/>
              <a:t>Requisits: </a:t>
            </a:r>
          </a:p>
          <a:p>
            <a:r>
              <a:rPr lang="ca-ES" sz="1400" dirty="0" smtClean="0"/>
              <a:t>Format A5 (mig foli)</a:t>
            </a:r>
          </a:p>
          <a:p>
            <a:endParaRPr lang="ca-ES" sz="1400" dirty="0" smtClean="0"/>
          </a:p>
        </p:txBody>
      </p:sp>
      <p:pic>
        <p:nvPicPr>
          <p:cNvPr id="1026" name="Imagen 1" descr="Logoc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7087" y="5190504"/>
            <a:ext cx="2229984" cy="68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3405" y="3344118"/>
            <a:ext cx="1800000" cy="52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4393405" y="1130388"/>
            <a:ext cx="221457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COL·LABORADORS:</a:t>
            </a:r>
            <a:endParaRPr lang="es-ES" dirty="0"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000" y="3356992"/>
            <a:ext cx="1800000" cy="526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Cinemes El Pun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57145"/>
            <a:ext cx="2286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sultado de imagen de papeleria fold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295" y="4149080"/>
            <a:ext cx="1697569" cy="82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754</TotalTime>
  <Words>56</Words>
  <Application>Microsoft Office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 V CONCURS DE POSTALS  NADALENQUES 2018  premis: Publicació de la postal guanyadora  a la pàgina web del centre  i  altres premis </vt:lpstr>
      <vt:lpstr> PREMIS:   </vt:lpstr>
    </vt:vector>
  </TitlesOfParts>
  <Company>monlau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 DE POSTALS NADALENQUES</dc:title>
  <dc:creator>super</dc:creator>
  <cp:lastModifiedBy>super</cp:lastModifiedBy>
  <cp:revision>53</cp:revision>
  <cp:lastPrinted>2018-12-05T07:27:25Z</cp:lastPrinted>
  <dcterms:created xsi:type="dcterms:W3CDTF">2014-12-10T12:16:43Z</dcterms:created>
  <dcterms:modified xsi:type="dcterms:W3CDTF">2018-12-05T07:27:47Z</dcterms:modified>
</cp:coreProperties>
</file>